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  <p:sldId id="264" r:id="rId10"/>
    <p:sldId id="267" r:id="rId11"/>
    <p:sldId id="265" r:id="rId12"/>
    <p:sldId id="266" r:id="rId13"/>
    <p:sldId id="269" r:id="rId14"/>
  </p:sldIdLst>
  <p:sldSz cx="12192000" cy="6858000"/>
  <p:notesSz cx="6858000" cy="9144000"/>
  <p:defaultTextStyle>
    <a:defPPr>
      <a:defRPr lang="en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43"/>
    <p:restoredTop sz="94694"/>
  </p:normalViewPr>
  <p:slideViewPr>
    <p:cSldViewPr snapToGrid="0">
      <p:cViewPr varScale="1">
        <p:scale>
          <a:sx n="104" d="100"/>
          <a:sy n="104" d="100"/>
        </p:scale>
        <p:origin x="232" y="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A57C15C-0505-FA48-9912-88E40CAC7A58}" type="doc">
      <dgm:prSet loTypeId="urn:microsoft.com/office/officeart/2005/8/layout/orgChart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898BCBC8-5941-DC4B-AD97-320F64E99BD1}">
      <dgm:prSet phldrT="[Text]"/>
      <dgm:spPr/>
      <dgm:t>
        <a:bodyPr/>
        <a:lstStyle/>
        <a:p>
          <a:r>
            <a:rPr lang="en-GB" dirty="0"/>
            <a:t>class</a:t>
          </a:r>
        </a:p>
      </dgm:t>
    </dgm:pt>
    <dgm:pt modelId="{7C4369B7-7326-0547-9B23-3FA0DE9787F1}" type="parTrans" cxnId="{9A819F8E-5FE5-0F41-B1B1-4D8477E7F008}">
      <dgm:prSet/>
      <dgm:spPr/>
      <dgm:t>
        <a:bodyPr/>
        <a:lstStyle/>
        <a:p>
          <a:endParaRPr lang="en-GB"/>
        </a:p>
      </dgm:t>
    </dgm:pt>
    <dgm:pt modelId="{1F9FE32F-3F5D-B540-AD80-20D0EE91DFE3}" type="sibTrans" cxnId="{9A819F8E-5FE5-0F41-B1B1-4D8477E7F008}">
      <dgm:prSet/>
      <dgm:spPr/>
      <dgm:t>
        <a:bodyPr/>
        <a:lstStyle/>
        <a:p>
          <a:endParaRPr lang="en-GB"/>
        </a:p>
      </dgm:t>
    </dgm:pt>
    <dgm:pt modelId="{42F77B0D-DA0D-DB40-A556-36B3EED6E3DC}">
      <dgm:prSet phldrT="[Text]"/>
      <dgm:spPr/>
      <dgm:t>
        <a:bodyPr/>
        <a:lstStyle/>
        <a:p>
          <a:r>
            <a:rPr lang="en-GB" dirty="0"/>
            <a:t>object a</a:t>
          </a:r>
        </a:p>
      </dgm:t>
    </dgm:pt>
    <dgm:pt modelId="{75C97ADE-F41B-A249-9746-930509A9DAC3}" type="parTrans" cxnId="{6F37DA94-58F1-B74D-B2A4-19F1A084AD83}">
      <dgm:prSet/>
      <dgm:spPr/>
      <dgm:t>
        <a:bodyPr/>
        <a:lstStyle/>
        <a:p>
          <a:endParaRPr lang="en-GB"/>
        </a:p>
      </dgm:t>
    </dgm:pt>
    <dgm:pt modelId="{F8EEB68B-7579-284E-A365-1DE2374F9BF6}" type="sibTrans" cxnId="{6F37DA94-58F1-B74D-B2A4-19F1A084AD83}">
      <dgm:prSet/>
      <dgm:spPr/>
      <dgm:t>
        <a:bodyPr/>
        <a:lstStyle/>
        <a:p>
          <a:endParaRPr lang="en-GB"/>
        </a:p>
      </dgm:t>
    </dgm:pt>
    <dgm:pt modelId="{6AA8C7FD-AD97-F047-8687-A723BD019BAA}">
      <dgm:prSet phldrT="[Text]"/>
      <dgm:spPr/>
      <dgm:t>
        <a:bodyPr/>
        <a:lstStyle/>
        <a:p>
          <a:r>
            <a:rPr lang="en-GB" dirty="0"/>
            <a:t>object b</a:t>
          </a:r>
        </a:p>
      </dgm:t>
    </dgm:pt>
    <dgm:pt modelId="{1E8E1092-B041-D04F-8FBD-636C8C16F698}" type="parTrans" cxnId="{E455CE70-50BC-4D4B-A889-85C7FFDD068C}">
      <dgm:prSet/>
      <dgm:spPr/>
      <dgm:t>
        <a:bodyPr/>
        <a:lstStyle/>
        <a:p>
          <a:endParaRPr lang="en-GB"/>
        </a:p>
      </dgm:t>
    </dgm:pt>
    <dgm:pt modelId="{93B8A4EF-4EB3-6341-AA86-E5DADC2525F7}" type="sibTrans" cxnId="{E455CE70-50BC-4D4B-A889-85C7FFDD068C}">
      <dgm:prSet/>
      <dgm:spPr/>
      <dgm:t>
        <a:bodyPr/>
        <a:lstStyle/>
        <a:p>
          <a:endParaRPr lang="en-GB"/>
        </a:p>
      </dgm:t>
    </dgm:pt>
    <dgm:pt modelId="{F53F6CDC-D73E-B44C-893D-A00CBC06873D}">
      <dgm:prSet phldrT="[Text]"/>
      <dgm:spPr/>
      <dgm:t>
        <a:bodyPr/>
        <a:lstStyle/>
        <a:p>
          <a:r>
            <a:rPr lang="en-GB" dirty="0"/>
            <a:t>object c</a:t>
          </a:r>
        </a:p>
      </dgm:t>
    </dgm:pt>
    <dgm:pt modelId="{7D3ECA2A-57C8-5545-9319-BCEBE6A2D5D6}" type="parTrans" cxnId="{FD879FAF-B8B3-D04E-951F-9462C3039BD7}">
      <dgm:prSet/>
      <dgm:spPr/>
      <dgm:t>
        <a:bodyPr/>
        <a:lstStyle/>
        <a:p>
          <a:endParaRPr lang="en-GB"/>
        </a:p>
      </dgm:t>
    </dgm:pt>
    <dgm:pt modelId="{474EE424-B799-2E49-A808-FF2BB7979FC1}" type="sibTrans" cxnId="{FD879FAF-B8B3-D04E-951F-9462C3039BD7}">
      <dgm:prSet/>
      <dgm:spPr/>
      <dgm:t>
        <a:bodyPr/>
        <a:lstStyle/>
        <a:p>
          <a:endParaRPr lang="en-GB"/>
        </a:p>
      </dgm:t>
    </dgm:pt>
    <dgm:pt modelId="{50D8BC7B-86F6-2C4B-8B18-7CD846E7AB20}" type="pres">
      <dgm:prSet presAssocID="{1A57C15C-0505-FA48-9912-88E40CAC7A58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3B210961-2BF6-8845-9EC1-B54362BA4E6B}" type="pres">
      <dgm:prSet presAssocID="{898BCBC8-5941-DC4B-AD97-320F64E99BD1}" presName="hierRoot1" presStyleCnt="0">
        <dgm:presLayoutVars>
          <dgm:hierBranch val="init"/>
        </dgm:presLayoutVars>
      </dgm:prSet>
      <dgm:spPr/>
    </dgm:pt>
    <dgm:pt modelId="{91E9E471-F31E-2A4F-A86E-00E37F3266F6}" type="pres">
      <dgm:prSet presAssocID="{898BCBC8-5941-DC4B-AD97-320F64E99BD1}" presName="rootComposite1" presStyleCnt="0"/>
      <dgm:spPr/>
    </dgm:pt>
    <dgm:pt modelId="{8299698C-57E4-6A42-94D6-92459011B28B}" type="pres">
      <dgm:prSet presAssocID="{898BCBC8-5941-DC4B-AD97-320F64E99BD1}" presName="rootText1" presStyleLbl="node0" presStyleIdx="0" presStyleCnt="1">
        <dgm:presLayoutVars>
          <dgm:chPref val="3"/>
        </dgm:presLayoutVars>
      </dgm:prSet>
      <dgm:spPr/>
    </dgm:pt>
    <dgm:pt modelId="{3C58F9AF-BF16-4445-8EFE-CB3640F9DDDE}" type="pres">
      <dgm:prSet presAssocID="{898BCBC8-5941-DC4B-AD97-320F64E99BD1}" presName="rootConnector1" presStyleLbl="node1" presStyleIdx="0" presStyleCnt="0"/>
      <dgm:spPr/>
    </dgm:pt>
    <dgm:pt modelId="{284FE393-0319-004D-84A1-DF8F2A506477}" type="pres">
      <dgm:prSet presAssocID="{898BCBC8-5941-DC4B-AD97-320F64E99BD1}" presName="hierChild2" presStyleCnt="0"/>
      <dgm:spPr/>
    </dgm:pt>
    <dgm:pt modelId="{8925A7B5-AE95-6D4D-AA44-76C44B1E8DC7}" type="pres">
      <dgm:prSet presAssocID="{75C97ADE-F41B-A249-9746-930509A9DAC3}" presName="Name37" presStyleLbl="parChTrans1D2" presStyleIdx="0" presStyleCnt="3"/>
      <dgm:spPr/>
    </dgm:pt>
    <dgm:pt modelId="{0912AD82-32CF-894A-9EF0-9B0C187819A9}" type="pres">
      <dgm:prSet presAssocID="{42F77B0D-DA0D-DB40-A556-36B3EED6E3DC}" presName="hierRoot2" presStyleCnt="0">
        <dgm:presLayoutVars>
          <dgm:hierBranch val="init"/>
        </dgm:presLayoutVars>
      </dgm:prSet>
      <dgm:spPr/>
    </dgm:pt>
    <dgm:pt modelId="{26BE846F-7C1A-9144-A55A-2AACF65360D5}" type="pres">
      <dgm:prSet presAssocID="{42F77B0D-DA0D-DB40-A556-36B3EED6E3DC}" presName="rootComposite" presStyleCnt="0"/>
      <dgm:spPr/>
    </dgm:pt>
    <dgm:pt modelId="{8183F604-4C5C-5C4D-B18F-CC1A8FB419AD}" type="pres">
      <dgm:prSet presAssocID="{42F77B0D-DA0D-DB40-A556-36B3EED6E3DC}" presName="rootText" presStyleLbl="node2" presStyleIdx="0" presStyleCnt="3">
        <dgm:presLayoutVars>
          <dgm:chPref val="3"/>
        </dgm:presLayoutVars>
      </dgm:prSet>
      <dgm:spPr/>
    </dgm:pt>
    <dgm:pt modelId="{3047E067-B00E-A04C-8DFE-4073C0BCBAB5}" type="pres">
      <dgm:prSet presAssocID="{42F77B0D-DA0D-DB40-A556-36B3EED6E3DC}" presName="rootConnector" presStyleLbl="node2" presStyleIdx="0" presStyleCnt="3"/>
      <dgm:spPr/>
    </dgm:pt>
    <dgm:pt modelId="{28521A1D-4EDE-9E45-80F6-C1510DED1626}" type="pres">
      <dgm:prSet presAssocID="{42F77B0D-DA0D-DB40-A556-36B3EED6E3DC}" presName="hierChild4" presStyleCnt="0"/>
      <dgm:spPr/>
    </dgm:pt>
    <dgm:pt modelId="{4955A1E9-4C45-9047-90C5-7CB46885C419}" type="pres">
      <dgm:prSet presAssocID="{42F77B0D-DA0D-DB40-A556-36B3EED6E3DC}" presName="hierChild5" presStyleCnt="0"/>
      <dgm:spPr/>
    </dgm:pt>
    <dgm:pt modelId="{30997EFF-4CB8-9842-AC68-BEF73072DB22}" type="pres">
      <dgm:prSet presAssocID="{1E8E1092-B041-D04F-8FBD-636C8C16F698}" presName="Name37" presStyleLbl="parChTrans1D2" presStyleIdx="1" presStyleCnt="3"/>
      <dgm:spPr/>
    </dgm:pt>
    <dgm:pt modelId="{8631382E-C4D5-1C4A-9C27-503B577FD429}" type="pres">
      <dgm:prSet presAssocID="{6AA8C7FD-AD97-F047-8687-A723BD019BAA}" presName="hierRoot2" presStyleCnt="0">
        <dgm:presLayoutVars>
          <dgm:hierBranch val="init"/>
        </dgm:presLayoutVars>
      </dgm:prSet>
      <dgm:spPr/>
    </dgm:pt>
    <dgm:pt modelId="{A408F51C-0AA2-5443-9156-E1933239C329}" type="pres">
      <dgm:prSet presAssocID="{6AA8C7FD-AD97-F047-8687-A723BD019BAA}" presName="rootComposite" presStyleCnt="0"/>
      <dgm:spPr/>
    </dgm:pt>
    <dgm:pt modelId="{72E92299-5E2E-6D43-AA78-3A26D596F4AA}" type="pres">
      <dgm:prSet presAssocID="{6AA8C7FD-AD97-F047-8687-A723BD019BAA}" presName="rootText" presStyleLbl="node2" presStyleIdx="1" presStyleCnt="3">
        <dgm:presLayoutVars>
          <dgm:chPref val="3"/>
        </dgm:presLayoutVars>
      </dgm:prSet>
      <dgm:spPr/>
    </dgm:pt>
    <dgm:pt modelId="{0A308266-184D-3B42-B9DC-17F99F10A3FE}" type="pres">
      <dgm:prSet presAssocID="{6AA8C7FD-AD97-F047-8687-A723BD019BAA}" presName="rootConnector" presStyleLbl="node2" presStyleIdx="1" presStyleCnt="3"/>
      <dgm:spPr/>
    </dgm:pt>
    <dgm:pt modelId="{F1FD4D19-9F63-8944-9FF0-5A4BFE616B42}" type="pres">
      <dgm:prSet presAssocID="{6AA8C7FD-AD97-F047-8687-A723BD019BAA}" presName="hierChild4" presStyleCnt="0"/>
      <dgm:spPr/>
    </dgm:pt>
    <dgm:pt modelId="{102BEB4C-E0B1-F345-B43D-B948DF02756E}" type="pres">
      <dgm:prSet presAssocID="{6AA8C7FD-AD97-F047-8687-A723BD019BAA}" presName="hierChild5" presStyleCnt="0"/>
      <dgm:spPr/>
    </dgm:pt>
    <dgm:pt modelId="{A67928D7-674B-9C4E-AEC3-B2D789A29BA6}" type="pres">
      <dgm:prSet presAssocID="{7D3ECA2A-57C8-5545-9319-BCEBE6A2D5D6}" presName="Name37" presStyleLbl="parChTrans1D2" presStyleIdx="2" presStyleCnt="3"/>
      <dgm:spPr/>
    </dgm:pt>
    <dgm:pt modelId="{556D5FFE-E78D-A44C-BFF8-3180E1DFDD8F}" type="pres">
      <dgm:prSet presAssocID="{F53F6CDC-D73E-B44C-893D-A00CBC06873D}" presName="hierRoot2" presStyleCnt="0">
        <dgm:presLayoutVars>
          <dgm:hierBranch val="init"/>
        </dgm:presLayoutVars>
      </dgm:prSet>
      <dgm:spPr/>
    </dgm:pt>
    <dgm:pt modelId="{2B50305B-BBE2-AD48-AC00-7FBCBC9BE75A}" type="pres">
      <dgm:prSet presAssocID="{F53F6CDC-D73E-B44C-893D-A00CBC06873D}" presName="rootComposite" presStyleCnt="0"/>
      <dgm:spPr/>
    </dgm:pt>
    <dgm:pt modelId="{2F65D0B3-F990-234E-B0B9-665B0800C2E0}" type="pres">
      <dgm:prSet presAssocID="{F53F6CDC-D73E-B44C-893D-A00CBC06873D}" presName="rootText" presStyleLbl="node2" presStyleIdx="2" presStyleCnt="3">
        <dgm:presLayoutVars>
          <dgm:chPref val="3"/>
        </dgm:presLayoutVars>
      </dgm:prSet>
      <dgm:spPr/>
    </dgm:pt>
    <dgm:pt modelId="{B487C2A3-B34C-9841-BE4C-AD9D12340507}" type="pres">
      <dgm:prSet presAssocID="{F53F6CDC-D73E-B44C-893D-A00CBC06873D}" presName="rootConnector" presStyleLbl="node2" presStyleIdx="2" presStyleCnt="3"/>
      <dgm:spPr/>
    </dgm:pt>
    <dgm:pt modelId="{33F86511-FB56-7445-876F-0A4942748871}" type="pres">
      <dgm:prSet presAssocID="{F53F6CDC-D73E-B44C-893D-A00CBC06873D}" presName="hierChild4" presStyleCnt="0"/>
      <dgm:spPr/>
    </dgm:pt>
    <dgm:pt modelId="{D25C64B1-4DB9-604E-A404-1656BF1ECA16}" type="pres">
      <dgm:prSet presAssocID="{F53F6CDC-D73E-B44C-893D-A00CBC06873D}" presName="hierChild5" presStyleCnt="0"/>
      <dgm:spPr/>
    </dgm:pt>
    <dgm:pt modelId="{7BFB5704-2BDA-114F-909B-5E406716AAEC}" type="pres">
      <dgm:prSet presAssocID="{898BCBC8-5941-DC4B-AD97-320F64E99BD1}" presName="hierChild3" presStyleCnt="0"/>
      <dgm:spPr/>
    </dgm:pt>
  </dgm:ptLst>
  <dgm:cxnLst>
    <dgm:cxn modelId="{CE165923-3878-5544-9BDE-FCD4130595ED}" type="presOf" srcId="{F53F6CDC-D73E-B44C-893D-A00CBC06873D}" destId="{B487C2A3-B34C-9841-BE4C-AD9D12340507}" srcOrd="1" destOrd="0" presId="urn:microsoft.com/office/officeart/2005/8/layout/orgChart1"/>
    <dgm:cxn modelId="{7438A52F-D8B7-EF47-8899-5DA0AFE77FB9}" type="presOf" srcId="{6AA8C7FD-AD97-F047-8687-A723BD019BAA}" destId="{72E92299-5E2E-6D43-AA78-3A26D596F4AA}" srcOrd="0" destOrd="0" presId="urn:microsoft.com/office/officeart/2005/8/layout/orgChart1"/>
    <dgm:cxn modelId="{26339C3E-0EA6-A446-8165-1D32D87DE810}" type="presOf" srcId="{F53F6CDC-D73E-B44C-893D-A00CBC06873D}" destId="{2F65D0B3-F990-234E-B0B9-665B0800C2E0}" srcOrd="0" destOrd="0" presId="urn:microsoft.com/office/officeart/2005/8/layout/orgChart1"/>
    <dgm:cxn modelId="{E455CE70-50BC-4D4B-A889-85C7FFDD068C}" srcId="{898BCBC8-5941-DC4B-AD97-320F64E99BD1}" destId="{6AA8C7FD-AD97-F047-8687-A723BD019BAA}" srcOrd="1" destOrd="0" parTransId="{1E8E1092-B041-D04F-8FBD-636C8C16F698}" sibTransId="{93B8A4EF-4EB3-6341-AA86-E5DADC2525F7}"/>
    <dgm:cxn modelId="{8DAE0985-B2F3-D346-995B-D14EDB2680F9}" type="presOf" srcId="{42F77B0D-DA0D-DB40-A556-36B3EED6E3DC}" destId="{3047E067-B00E-A04C-8DFE-4073C0BCBAB5}" srcOrd="1" destOrd="0" presId="urn:microsoft.com/office/officeart/2005/8/layout/orgChart1"/>
    <dgm:cxn modelId="{87404A85-910B-A94B-8529-B4059D85F3A0}" type="presOf" srcId="{75C97ADE-F41B-A249-9746-930509A9DAC3}" destId="{8925A7B5-AE95-6D4D-AA44-76C44B1E8DC7}" srcOrd="0" destOrd="0" presId="urn:microsoft.com/office/officeart/2005/8/layout/orgChart1"/>
    <dgm:cxn modelId="{0C8C3E8D-3702-9142-8502-25BE142D66CF}" type="presOf" srcId="{6AA8C7FD-AD97-F047-8687-A723BD019BAA}" destId="{0A308266-184D-3B42-B9DC-17F99F10A3FE}" srcOrd="1" destOrd="0" presId="urn:microsoft.com/office/officeart/2005/8/layout/orgChart1"/>
    <dgm:cxn modelId="{84490D8E-BA42-9545-BEFA-65B4E6F4255D}" type="presOf" srcId="{7D3ECA2A-57C8-5545-9319-BCEBE6A2D5D6}" destId="{A67928D7-674B-9C4E-AEC3-B2D789A29BA6}" srcOrd="0" destOrd="0" presId="urn:microsoft.com/office/officeart/2005/8/layout/orgChart1"/>
    <dgm:cxn modelId="{9A819F8E-5FE5-0F41-B1B1-4D8477E7F008}" srcId="{1A57C15C-0505-FA48-9912-88E40CAC7A58}" destId="{898BCBC8-5941-DC4B-AD97-320F64E99BD1}" srcOrd="0" destOrd="0" parTransId="{7C4369B7-7326-0547-9B23-3FA0DE9787F1}" sibTransId="{1F9FE32F-3F5D-B540-AD80-20D0EE91DFE3}"/>
    <dgm:cxn modelId="{6F37DA94-58F1-B74D-B2A4-19F1A084AD83}" srcId="{898BCBC8-5941-DC4B-AD97-320F64E99BD1}" destId="{42F77B0D-DA0D-DB40-A556-36B3EED6E3DC}" srcOrd="0" destOrd="0" parTransId="{75C97ADE-F41B-A249-9746-930509A9DAC3}" sibTransId="{F8EEB68B-7579-284E-A365-1DE2374F9BF6}"/>
    <dgm:cxn modelId="{FD879FAF-B8B3-D04E-951F-9462C3039BD7}" srcId="{898BCBC8-5941-DC4B-AD97-320F64E99BD1}" destId="{F53F6CDC-D73E-B44C-893D-A00CBC06873D}" srcOrd="2" destOrd="0" parTransId="{7D3ECA2A-57C8-5545-9319-BCEBE6A2D5D6}" sibTransId="{474EE424-B799-2E49-A808-FF2BB7979FC1}"/>
    <dgm:cxn modelId="{49C69EB4-2BDF-1E41-962B-1DB724BB30FD}" type="presOf" srcId="{1E8E1092-B041-D04F-8FBD-636C8C16F698}" destId="{30997EFF-4CB8-9842-AC68-BEF73072DB22}" srcOrd="0" destOrd="0" presId="urn:microsoft.com/office/officeart/2005/8/layout/orgChart1"/>
    <dgm:cxn modelId="{B270DEB5-B357-4040-8BDC-6A2BC95C4705}" type="presOf" srcId="{898BCBC8-5941-DC4B-AD97-320F64E99BD1}" destId="{8299698C-57E4-6A42-94D6-92459011B28B}" srcOrd="0" destOrd="0" presId="urn:microsoft.com/office/officeart/2005/8/layout/orgChart1"/>
    <dgm:cxn modelId="{2692E0B6-3467-A740-BB37-421BBA8DD3FB}" type="presOf" srcId="{1A57C15C-0505-FA48-9912-88E40CAC7A58}" destId="{50D8BC7B-86F6-2C4B-8B18-7CD846E7AB20}" srcOrd="0" destOrd="0" presId="urn:microsoft.com/office/officeart/2005/8/layout/orgChart1"/>
    <dgm:cxn modelId="{EEDA1CD5-A9E1-864E-9180-7BF172ED4779}" type="presOf" srcId="{898BCBC8-5941-DC4B-AD97-320F64E99BD1}" destId="{3C58F9AF-BF16-4445-8EFE-CB3640F9DDDE}" srcOrd="1" destOrd="0" presId="urn:microsoft.com/office/officeart/2005/8/layout/orgChart1"/>
    <dgm:cxn modelId="{770CC8E4-2D61-E249-91EF-B0C8902CBAF6}" type="presOf" srcId="{42F77B0D-DA0D-DB40-A556-36B3EED6E3DC}" destId="{8183F604-4C5C-5C4D-B18F-CC1A8FB419AD}" srcOrd="0" destOrd="0" presId="urn:microsoft.com/office/officeart/2005/8/layout/orgChart1"/>
    <dgm:cxn modelId="{BA33B0EE-0A51-5D40-9E5D-C85C198B10EB}" type="presParOf" srcId="{50D8BC7B-86F6-2C4B-8B18-7CD846E7AB20}" destId="{3B210961-2BF6-8845-9EC1-B54362BA4E6B}" srcOrd="0" destOrd="0" presId="urn:microsoft.com/office/officeart/2005/8/layout/orgChart1"/>
    <dgm:cxn modelId="{D3AF4DFC-F0DD-2144-8AF6-2D15E3EBA5AA}" type="presParOf" srcId="{3B210961-2BF6-8845-9EC1-B54362BA4E6B}" destId="{91E9E471-F31E-2A4F-A86E-00E37F3266F6}" srcOrd="0" destOrd="0" presId="urn:microsoft.com/office/officeart/2005/8/layout/orgChart1"/>
    <dgm:cxn modelId="{49320760-A47B-264C-A410-BA33EFA5E5E7}" type="presParOf" srcId="{91E9E471-F31E-2A4F-A86E-00E37F3266F6}" destId="{8299698C-57E4-6A42-94D6-92459011B28B}" srcOrd="0" destOrd="0" presId="urn:microsoft.com/office/officeart/2005/8/layout/orgChart1"/>
    <dgm:cxn modelId="{532F14B9-C9A2-C246-A7D6-C8F2A30EE51C}" type="presParOf" srcId="{91E9E471-F31E-2A4F-A86E-00E37F3266F6}" destId="{3C58F9AF-BF16-4445-8EFE-CB3640F9DDDE}" srcOrd="1" destOrd="0" presId="urn:microsoft.com/office/officeart/2005/8/layout/orgChart1"/>
    <dgm:cxn modelId="{68A2394B-59EC-004E-A9F3-67EC10D5F4B9}" type="presParOf" srcId="{3B210961-2BF6-8845-9EC1-B54362BA4E6B}" destId="{284FE393-0319-004D-84A1-DF8F2A506477}" srcOrd="1" destOrd="0" presId="urn:microsoft.com/office/officeart/2005/8/layout/orgChart1"/>
    <dgm:cxn modelId="{C54F00EE-3AC5-E740-B9D6-79445A0FA7F2}" type="presParOf" srcId="{284FE393-0319-004D-84A1-DF8F2A506477}" destId="{8925A7B5-AE95-6D4D-AA44-76C44B1E8DC7}" srcOrd="0" destOrd="0" presId="urn:microsoft.com/office/officeart/2005/8/layout/orgChart1"/>
    <dgm:cxn modelId="{C14BA511-6927-CD45-B478-9E496A87EDB0}" type="presParOf" srcId="{284FE393-0319-004D-84A1-DF8F2A506477}" destId="{0912AD82-32CF-894A-9EF0-9B0C187819A9}" srcOrd="1" destOrd="0" presId="urn:microsoft.com/office/officeart/2005/8/layout/orgChart1"/>
    <dgm:cxn modelId="{D53524B1-C249-D34E-B264-9D10A4081C9D}" type="presParOf" srcId="{0912AD82-32CF-894A-9EF0-9B0C187819A9}" destId="{26BE846F-7C1A-9144-A55A-2AACF65360D5}" srcOrd="0" destOrd="0" presId="urn:microsoft.com/office/officeart/2005/8/layout/orgChart1"/>
    <dgm:cxn modelId="{51B5146A-FC96-2545-BEB2-69513F358B8D}" type="presParOf" srcId="{26BE846F-7C1A-9144-A55A-2AACF65360D5}" destId="{8183F604-4C5C-5C4D-B18F-CC1A8FB419AD}" srcOrd="0" destOrd="0" presId="urn:microsoft.com/office/officeart/2005/8/layout/orgChart1"/>
    <dgm:cxn modelId="{1586291A-87F9-1B47-8C5A-38F2CCE224D9}" type="presParOf" srcId="{26BE846F-7C1A-9144-A55A-2AACF65360D5}" destId="{3047E067-B00E-A04C-8DFE-4073C0BCBAB5}" srcOrd="1" destOrd="0" presId="urn:microsoft.com/office/officeart/2005/8/layout/orgChart1"/>
    <dgm:cxn modelId="{4BF524C7-D72D-6942-B143-B9F9F82697F2}" type="presParOf" srcId="{0912AD82-32CF-894A-9EF0-9B0C187819A9}" destId="{28521A1D-4EDE-9E45-80F6-C1510DED1626}" srcOrd="1" destOrd="0" presId="urn:microsoft.com/office/officeart/2005/8/layout/orgChart1"/>
    <dgm:cxn modelId="{E37169DF-ED48-0347-BA4D-C2089680448E}" type="presParOf" srcId="{0912AD82-32CF-894A-9EF0-9B0C187819A9}" destId="{4955A1E9-4C45-9047-90C5-7CB46885C419}" srcOrd="2" destOrd="0" presId="urn:microsoft.com/office/officeart/2005/8/layout/orgChart1"/>
    <dgm:cxn modelId="{34EDC5D0-4AC4-6E47-A46F-6B1542150893}" type="presParOf" srcId="{284FE393-0319-004D-84A1-DF8F2A506477}" destId="{30997EFF-4CB8-9842-AC68-BEF73072DB22}" srcOrd="2" destOrd="0" presId="urn:microsoft.com/office/officeart/2005/8/layout/orgChart1"/>
    <dgm:cxn modelId="{1EA4DE5A-F90E-C943-8D7B-C79C889A6FC9}" type="presParOf" srcId="{284FE393-0319-004D-84A1-DF8F2A506477}" destId="{8631382E-C4D5-1C4A-9C27-503B577FD429}" srcOrd="3" destOrd="0" presId="urn:microsoft.com/office/officeart/2005/8/layout/orgChart1"/>
    <dgm:cxn modelId="{E91586B7-7AA0-344A-806C-34E124483E34}" type="presParOf" srcId="{8631382E-C4D5-1C4A-9C27-503B577FD429}" destId="{A408F51C-0AA2-5443-9156-E1933239C329}" srcOrd="0" destOrd="0" presId="urn:microsoft.com/office/officeart/2005/8/layout/orgChart1"/>
    <dgm:cxn modelId="{0EA9F1F7-104F-C24D-B532-54A447A2F68C}" type="presParOf" srcId="{A408F51C-0AA2-5443-9156-E1933239C329}" destId="{72E92299-5E2E-6D43-AA78-3A26D596F4AA}" srcOrd="0" destOrd="0" presId="urn:microsoft.com/office/officeart/2005/8/layout/orgChart1"/>
    <dgm:cxn modelId="{350F1BD9-CB1C-0D4F-82A7-28FA82999F4E}" type="presParOf" srcId="{A408F51C-0AA2-5443-9156-E1933239C329}" destId="{0A308266-184D-3B42-B9DC-17F99F10A3FE}" srcOrd="1" destOrd="0" presId="urn:microsoft.com/office/officeart/2005/8/layout/orgChart1"/>
    <dgm:cxn modelId="{4FD9726A-300D-0844-BA8D-23F7240506F2}" type="presParOf" srcId="{8631382E-C4D5-1C4A-9C27-503B577FD429}" destId="{F1FD4D19-9F63-8944-9FF0-5A4BFE616B42}" srcOrd="1" destOrd="0" presId="urn:microsoft.com/office/officeart/2005/8/layout/orgChart1"/>
    <dgm:cxn modelId="{A290CF02-432C-604A-B512-D2C3EA2349B4}" type="presParOf" srcId="{8631382E-C4D5-1C4A-9C27-503B577FD429}" destId="{102BEB4C-E0B1-F345-B43D-B948DF02756E}" srcOrd="2" destOrd="0" presId="urn:microsoft.com/office/officeart/2005/8/layout/orgChart1"/>
    <dgm:cxn modelId="{C9DA48AA-FBAF-9341-ABD5-198667B92488}" type="presParOf" srcId="{284FE393-0319-004D-84A1-DF8F2A506477}" destId="{A67928D7-674B-9C4E-AEC3-B2D789A29BA6}" srcOrd="4" destOrd="0" presId="urn:microsoft.com/office/officeart/2005/8/layout/orgChart1"/>
    <dgm:cxn modelId="{EA6D7045-82AF-B34D-95C7-70C49D4D75C4}" type="presParOf" srcId="{284FE393-0319-004D-84A1-DF8F2A506477}" destId="{556D5FFE-E78D-A44C-BFF8-3180E1DFDD8F}" srcOrd="5" destOrd="0" presId="urn:microsoft.com/office/officeart/2005/8/layout/orgChart1"/>
    <dgm:cxn modelId="{FD5B7814-FF8A-E249-9206-95E45B3E0496}" type="presParOf" srcId="{556D5FFE-E78D-A44C-BFF8-3180E1DFDD8F}" destId="{2B50305B-BBE2-AD48-AC00-7FBCBC9BE75A}" srcOrd="0" destOrd="0" presId="urn:microsoft.com/office/officeart/2005/8/layout/orgChart1"/>
    <dgm:cxn modelId="{606EC159-F13A-6148-BF52-F9F0612C937D}" type="presParOf" srcId="{2B50305B-BBE2-AD48-AC00-7FBCBC9BE75A}" destId="{2F65D0B3-F990-234E-B0B9-665B0800C2E0}" srcOrd="0" destOrd="0" presId="urn:microsoft.com/office/officeart/2005/8/layout/orgChart1"/>
    <dgm:cxn modelId="{E8ED5C3E-20D4-5841-95B1-F518059CB8ED}" type="presParOf" srcId="{2B50305B-BBE2-AD48-AC00-7FBCBC9BE75A}" destId="{B487C2A3-B34C-9841-BE4C-AD9D12340507}" srcOrd="1" destOrd="0" presId="urn:microsoft.com/office/officeart/2005/8/layout/orgChart1"/>
    <dgm:cxn modelId="{D03C2B84-D7F3-BB45-8C44-7745AADC8C90}" type="presParOf" srcId="{556D5FFE-E78D-A44C-BFF8-3180E1DFDD8F}" destId="{33F86511-FB56-7445-876F-0A4942748871}" srcOrd="1" destOrd="0" presId="urn:microsoft.com/office/officeart/2005/8/layout/orgChart1"/>
    <dgm:cxn modelId="{A6DCD9CC-34C6-AF42-9EDA-CAFFFCCC78D9}" type="presParOf" srcId="{556D5FFE-E78D-A44C-BFF8-3180E1DFDD8F}" destId="{D25C64B1-4DB9-604E-A404-1656BF1ECA16}" srcOrd="2" destOrd="0" presId="urn:microsoft.com/office/officeart/2005/8/layout/orgChart1"/>
    <dgm:cxn modelId="{492A3386-BC0F-8543-B3D3-1FD03ED01518}" type="presParOf" srcId="{3B210961-2BF6-8845-9EC1-B54362BA4E6B}" destId="{7BFB5704-2BDA-114F-909B-5E406716AAEC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67928D7-674B-9C4E-AEC3-B2D789A29BA6}">
      <dsp:nvSpPr>
        <dsp:cNvPr id="0" name=""/>
        <dsp:cNvSpPr/>
      </dsp:nvSpPr>
      <dsp:spPr>
        <a:xfrm>
          <a:off x="1955800" y="1453922"/>
          <a:ext cx="1383742" cy="24015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0076"/>
              </a:lnTo>
              <a:lnTo>
                <a:pt x="1383742" y="120076"/>
              </a:lnTo>
              <a:lnTo>
                <a:pt x="1383742" y="24015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0997EFF-4CB8-9842-AC68-BEF73072DB22}">
      <dsp:nvSpPr>
        <dsp:cNvPr id="0" name=""/>
        <dsp:cNvSpPr/>
      </dsp:nvSpPr>
      <dsp:spPr>
        <a:xfrm>
          <a:off x="1910080" y="1453922"/>
          <a:ext cx="91440" cy="240153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4015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925A7B5-AE95-6D4D-AA44-76C44B1E8DC7}">
      <dsp:nvSpPr>
        <dsp:cNvPr id="0" name=""/>
        <dsp:cNvSpPr/>
      </dsp:nvSpPr>
      <dsp:spPr>
        <a:xfrm>
          <a:off x="572057" y="1453922"/>
          <a:ext cx="1383742" cy="240153"/>
        </a:xfrm>
        <a:custGeom>
          <a:avLst/>
          <a:gdLst/>
          <a:ahLst/>
          <a:cxnLst/>
          <a:rect l="0" t="0" r="0" b="0"/>
          <a:pathLst>
            <a:path>
              <a:moveTo>
                <a:pt x="1383742" y="0"/>
              </a:moveTo>
              <a:lnTo>
                <a:pt x="1383742" y="120076"/>
              </a:lnTo>
              <a:lnTo>
                <a:pt x="0" y="120076"/>
              </a:lnTo>
              <a:lnTo>
                <a:pt x="0" y="24015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299698C-57E4-6A42-94D6-92459011B28B}">
      <dsp:nvSpPr>
        <dsp:cNvPr id="0" name=""/>
        <dsp:cNvSpPr/>
      </dsp:nvSpPr>
      <dsp:spPr>
        <a:xfrm>
          <a:off x="1384005" y="882127"/>
          <a:ext cx="1143589" cy="57179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kern="1200" dirty="0"/>
            <a:t>class</a:t>
          </a:r>
        </a:p>
      </dsp:txBody>
      <dsp:txXfrm>
        <a:off x="1384005" y="882127"/>
        <a:ext cx="1143589" cy="571794"/>
      </dsp:txXfrm>
    </dsp:sp>
    <dsp:sp modelId="{8183F604-4C5C-5C4D-B18F-CC1A8FB419AD}">
      <dsp:nvSpPr>
        <dsp:cNvPr id="0" name=""/>
        <dsp:cNvSpPr/>
      </dsp:nvSpPr>
      <dsp:spPr>
        <a:xfrm>
          <a:off x="262" y="1694075"/>
          <a:ext cx="1143589" cy="57179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kern="1200" dirty="0"/>
            <a:t>object a</a:t>
          </a:r>
        </a:p>
      </dsp:txBody>
      <dsp:txXfrm>
        <a:off x="262" y="1694075"/>
        <a:ext cx="1143589" cy="571794"/>
      </dsp:txXfrm>
    </dsp:sp>
    <dsp:sp modelId="{72E92299-5E2E-6D43-AA78-3A26D596F4AA}">
      <dsp:nvSpPr>
        <dsp:cNvPr id="0" name=""/>
        <dsp:cNvSpPr/>
      </dsp:nvSpPr>
      <dsp:spPr>
        <a:xfrm>
          <a:off x="1384005" y="1694075"/>
          <a:ext cx="1143589" cy="57179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kern="1200" dirty="0"/>
            <a:t>object b</a:t>
          </a:r>
        </a:p>
      </dsp:txBody>
      <dsp:txXfrm>
        <a:off x="1384005" y="1694075"/>
        <a:ext cx="1143589" cy="571794"/>
      </dsp:txXfrm>
    </dsp:sp>
    <dsp:sp modelId="{2F65D0B3-F990-234E-B0B9-665B0800C2E0}">
      <dsp:nvSpPr>
        <dsp:cNvPr id="0" name=""/>
        <dsp:cNvSpPr/>
      </dsp:nvSpPr>
      <dsp:spPr>
        <a:xfrm>
          <a:off x="2767748" y="1694075"/>
          <a:ext cx="1143589" cy="57179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kern="1200" dirty="0"/>
            <a:t>object c</a:t>
          </a:r>
        </a:p>
      </dsp:txBody>
      <dsp:txXfrm>
        <a:off x="2767748" y="1694075"/>
        <a:ext cx="1143589" cy="57179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7F12DB-A773-590D-8C46-A8379321FA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E6F9E0-DCBD-08E2-CF3B-5910B2347F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417EF6-3E86-A93F-DDAC-02441E39DC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76ACB-11B9-1A4D-8514-1931397433F4}" type="datetimeFigureOut">
              <a:rPr lang="en-NO" smtClean="0"/>
              <a:t>05/09/2022</a:t>
            </a:fld>
            <a:endParaRPr lang="en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4FE13A-FD6D-9BC6-A302-72138BE940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B1A214-531E-3065-4FB5-3215928A8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CD52A-2AC1-0540-9266-CE36F8FAF532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42709987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1AB9B-76D8-D208-C61B-0FFC2202C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48FD2A1-4F32-7174-74D4-AB50DDD507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54438C-4ABE-7031-1243-F0E0B16964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76ACB-11B9-1A4D-8514-1931397433F4}" type="datetimeFigureOut">
              <a:rPr lang="en-NO" smtClean="0"/>
              <a:t>05/09/2022</a:t>
            </a:fld>
            <a:endParaRPr lang="en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4A15A8-5704-B3F3-430C-F1ED186AB3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2A99AF-8F69-B16A-4228-3912746D0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CD52A-2AC1-0540-9266-CE36F8FAF532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711713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27882C1-C0EC-668B-2BDE-49E035BA80D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7735A49-4702-0E14-7042-05BEBADED0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7F945F-5B70-6075-A308-27F9CCCE91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76ACB-11B9-1A4D-8514-1931397433F4}" type="datetimeFigureOut">
              <a:rPr lang="en-NO" smtClean="0"/>
              <a:t>05/09/2022</a:t>
            </a:fld>
            <a:endParaRPr lang="en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09CB51-B221-1B70-0AA9-AF3A1E5957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F4E580-140F-B6CF-F999-AB3D4C907B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CD52A-2AC1-0540-9266-CE36F8FAF532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1001330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774FE-B643-DFE5-B30A-D82177F2B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061A5F-99C3-C0F0-775C-202DE4DDD7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FEAFE5-8C11-9EA0-7958-1DAC1D5B69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76ACB-11B9-1A4D-8514-1931397433F4}" type="datetimeFigureOut">
              <a:rPr lang="en-NO" smtClean="0"/>
              <a:t>05/09/2022</a:t>
            </a:fld>
            <a:endParaRPr lang="en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F004EC-7FBF-0663-9074-7B38C7599B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2F6791-8784-18CF-B7FF-F4A974CE2C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CD52A-2AC1-0540-9266-CE36F8FAF532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0641004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3AACBF-EB54-EF56-B9A3-1BAC958574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119FDF-C059-69A0-3B29-B5E9E09DC6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51F1F5-6A08-3792-1FC1-B7A9132C33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76ACB-11B9-1A4D-8514-1931397433F4}" type="datetimeFigureOut">
              <a:rPr lang="en-NO" smtClean="0"/>
              <a:t>05/09/2022</a:t>
            </a:fld>
            <a:endParaRPr lang="en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D4E81C-0785-1280-8F1D-7260D04E53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95D1D2-4D31-6379-2B7C-4360ACE24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CD52A-2AC1-0540-9266-CE36F8FAF532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5907703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34334-5F0E-50B0-49ED-08D3820A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4A80E5-6B46-DA6D-C0D1-8D4B015591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404FAE-E470-39FA-6389-5B947301B7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49878E-EB36-DC26-57EF-97FCCF26D3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76ACB-11B9-1A4D-8514-1931397433F4}" type="datetimeFigureOut">
              <a:rPr lang="en-NO" smtClean="0"/>
              <a:t>05/09/2022</a:t>
            </a:fld>
            <a:endParaRPr lang="en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1A15F1-AF41-2E58-1614-70551EA0EF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AC5114-8801-146F-4CAC-D0B074450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CD52A-2AC1-0540-9266-CE36F8FAF532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6611994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2E60A4-09B6-445E-FEDC-871D2C5CF8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EF137E-D071-C3BB-2EA6-2634C5036A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0A7FEB-5FCE-029F-11C9-BCB824C7D9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2D3269F-58A2-B574-74FE-4F4C73922D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A602AE7-F468-D4F0-0F2E-E9862891389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4884222-07E8-2E91-43BB-D6EBECA2F0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76ACB-11B9-1A4D-8514-1931397433F4}" type="datetimeFigureOut">
              <a:rPr lang="en-NO" smtClean="0"/>
              <a:t>05/09/2022</a:t>
            </a:fld>
            <a:endParaRPr lang="en-NO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4178AF9-E25A-1485-9926-C79A7BB97C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73D0509-F91E-4A27-CBC7-EAE46845FE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CD52A-2AC1-0540-9266-CE36F8FAF532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9809789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5153F-24C4-DA5C-5006-2A2E08FE92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E47C31-E25A-739E-8656-CDEE400552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76ACB-11B9-1A4D-8514-1931397433F4}" type="datetimeFigureOut">
              <a:rPr lang="en-NO" smtClean="0"/>
              <a:t>05/09/2022</a:t>
            </a:fld>
            <a:endParaRPr lang="en-N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5744E8-3EB0-3361-D852-CE4ED34621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CAA875-EE8E-E160-F1D0-CA986C8CF9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CD52A-2AC1-0540-9266-CE36F8FAF532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4986370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D867C7D-3CA1-644B-F0FA-69C8E0AA9C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76ACB-11B9-1A4D-8514-1931397433F4}" type="datetimeFigureOut">
              <a:rPr lang="en-NO" smtClean="0"/>
              <a:t>05/09/2022</a:t>
            </a:fld>
            <a:endParaRPr lang="en-NO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C3CA015-0056-D272-5706-E5EE279D0C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CE1177-4D85-3445-902B-FDB758A80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CD52A-2AC1-0540-9266-CE36F8FAF532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1194718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C02D76-CA32-21E9-BED9-17BD0A3211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873E72-DE83-DBB6-AF5C-FF0B3D34EF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CD38A4-34BA-EEB9-CB27-D475CF3D7A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BC4CCB-8D15-ED93-C061-8950C0ECA6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76ACB-11B9-1A4D-8514-1931397433F4}" type="datetimeFigureOut">
              <a:rPr lang="en-NO" smtClean="0"/>
              <a:t>05/09/2022</a:t>
            </a:fld>
            <a:endParaRPr lang="en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4B0544-DE1D-15BD-B297-C2EC097A75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D6C472-50D0-A229-D4E5-2845B480F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CD52A-2AC1-0540-9266-CE36F8FAF532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6264020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7A8AB-EA1B-5567-EBB6-9D6D0984A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48A2EBC-4932-2B46-0564-C466A9163C2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8EEB4F-C556-5CA9-9B35-5998E0DBB4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82EB27-147D-22CB-F867-7BB224494D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76ACB-11B9-1A4D-8514-1931397433F4}" type="datetimeFigureOut">
              <a:rPr lang="en-NO" smtClean="0"/>
              <a:t>05/09/2022</a:t>
            </a:fld>
            <a:endParaRPr lang="en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5FC94F-CFFF-14D4-B584-B6E5F4B919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5961EC-AA9F-FA7F-7A5A-8FC88ECE9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CD52A-2AC1-0540-9266-CE36F8FAF532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7717596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F60D95E-26A2-A4CC-BA1F-F90FE40D2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CD7175-6F65-7352-7FB7-8D384937FC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B24455-D0C5-CC28-5969-EB21B0CA609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C76ACB-11B9-1A4D-8514-1931397433F4}" type="datetimeFigureOut">
              <a:rPr lang="en-NO" smtClean="0"/>
              <a:t>05/09/2022</a:t>
            </a:fld>
            <a:endParaRPr lang="en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B804A0-E8E6-4E5D-E7A2-4BA3546F80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FC5FF8-8174-0D7C-F2CC-CAE8FAB85E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7CD52A-2AC1-0540-9266-CE36F8FAF532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6539737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://docs.pytest.org/en/latest/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jpg"/><Relationship Id="rId7" Type="http://schemas.openxmlformats.org/officeDocument/2006/relationships/image" Target="../media/image11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nake against a black background">
            <a:extLst>
              <a:ext uri="{FF2B5EF4-FFF2-40B4-BE49-F238E27FC236}">
                <a16:creationId xmlns:a16="http://schemas.microsoft.com/office/drawing/2014/main" id="{5116206C-B68A-2522-D1A8-E245A86621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598" r="15541" b="4492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66B82C-5674-65A5-73C5-8F3EA57AEA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n-NO" sz="4800" dirty="0"/>
              <a:t>Python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A0973FB-E705-3E35-8DF4-B484DF030B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pPr algn="l"/>
            <a:r>
              <a:rPr lang="en-NO" sz="2000"/>
              <a:t>Group session #2</a:t>
            </a:r>
          </a:p>
        </p:txBody>
      </p:sp>
      <p:sp>
        <p:nvSpPr>
          <p:cNvPr id="19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024612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C312C4-5BBD-7EE2-6F3C-D6980A8BF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Miriam Fixed" panose="020B0509050101010101" pitchFamily="49" charset="-79"/>
                <a:cs typeface="Miriam Fixed" panose="020B0509050101010101" pitchFamily="49" charset="-79"/>
              </a:rPr>
              <a:t>__add__ </a:t>
            </a:r>
            <a:r>
              <a:rPr lang="en-GB" dirty="0"/>
              <a:t>vs </a:t>
            </a:r>
            <a:r>
              <a:rPr lang="en-GB" dirty="0">
                <a:latin typeface="Miriam Fixed" panose="020B0509050101010101" pitchFamily="49" charset="-79"/>
                <a:cs typeface="Miriam Fixed" panose="020B0509050101010101" pitchFamily="49" charset="-79"/>
              </a:rPr>
              <a:t>__</a:t>
            </a:r>
            <a:r>
              <a:rPr lang="en-GB" dirty="0" err="1">
                <a:latin typeface="Miriam Fixed" panose="020B0509050101010101" pitchFamily="49" charset="-79"/>
                <a:cs typeface="Miriam Fixed" panose="020B0509050101010101" pitchFamily="49" charset="-79"/>
              </a:rPr>
              <a:t>radd</a:t>
            </a:r>
            <a:r>
              <a:rPr lang="en-GB" dirty="0">
                <a:latin typeface="Miriam Fixed" panose="020B0509050101010101" pitchFamily="49" charset="-79"/>
                <a:cs typeface="Miriam Fixed" panose="020B0509050101010101" pitchFamily="49" charset="-79"/>
              </a:rPr>
              <a:t>__</a:t>
            </a:r>
            <a:endParaRPr lang="en-NO" dirty="0">
              <a:latin typeface="Miriam Fixed" panose="020B0509050101010101" pitchFamily="49" charset="-79"/>
              <a:cs typeface="Miriam Fixed" panose="020B0509050101010101" pitchFamily="49" charset="-79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2DF101-D9B1-690F-6861-28E475ECB2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 algn="l">
              <a:buNone/>
            </a:pPr>
            <a:r>
              <a:rPr lang="en-GB" b="0" i="0" dirty="0">
                <a:solidFill>
                  <a:srgbClr val="1F1F1F"/>
                </a:solidFill>
                <a:effectLst/>
                <a:latin typeface="Helvetica" pitchFamily="2" charset="0"/>
              </a:rPr>
              <a:t>We have: </a:t>
            </a:r>
            <a:r>
              <a:rPr lang="en-GB" b="0" i="0" dirty="0">
                <a:solidFill>
                  <a:srgbClr val="1F1F1F"/>
                </a:solidFill>
                <a:effectLst/>
                <a:latin typeface="Miriam Fixed" panose="020B0509050101010101" pitchFamily="49" charset="-79"/>
                <a:cs typeface="Miriam Fixed" panose="020B0509050101010101" pitchFamily="49" charset="-79"/>
              </a:rPr>
              <a:t>x + y</a:t>
            </a:r>
          </a:p>
          <a:p>
            <a:pPr marL="0" indent="0" algn="l">
              <a:buNone/>
            </a:pPr>
            <a:r>
              <a:rPr lang="en-GB" b="0" i="0" dirty="0">
                <a:solidFill>
                  <a:srgbClr val="1F1F1F"/>
                </a:solidFill>
                <a:effectLst/>
                <a:latin typeface="Helvetica" pitchFamily="2" charset="0"/>
              </a:rPr>
              <a:t>Python first tries to call the left object’s </a:t>
            </a:r>
            <a:r>
              <a:rPr lang="en-GB" b="0" i="0" dirty="0">
                <a:solidFill>
                  <a:srgbClr val="1F1F1F"/>
                </a:solidFill>
                <a:effectLst/>
                <a:latin typeface="Miriam Fixed" panose="020B0509050101010101" pitchFamily="49" charset="-79"/>
                <a:cs typeface="Miriam Fixed" panose="020B0509050101010101" pitchFamily="49" charset="-79"/>
              </a:rPr>
              <a:t>__add__() </a:t>
            </a:r>
            <a:r>
              <a:rPr lang="en-GB" b="0" i="0" dirty="0">
                <a:solidFill>
                  <a:srgbClr val="1F1F1F"/>
                </a:solidFill>
                <a:effectLst/>
                <a:latin typeface="Helvetica" pitchFamily="2" charset="0"/>
              </a:rPr>
              <a:t>method </a:t>
            </a:r>
            <a:r>
              <a:rPr lang="en-GB" b="0" i="0" dirty="0" err="1">
                <a:solidFill>
                  <a:srgbClr val="1F1F1F"/>
                </a:solidFill>
                <a:effectLst/>
                <a:latin typeface="Miriam Fixed" panose="020B0509050101010101" pitchFamily="49" charset="-79"/>
                <a:cs typeface="Miriam Fixed" panose="020B0509050101010101" pitchFamily="49" charset="-79"/>
              </a:rPr>
              <a:t>x.__add</a:t>
            </a:r>
            <a:r>
              <a:rPr lang="en-GB" b="0" i="0" dirty="0">
                <a:solidFill>
                  <a:srgbClr val="1F1F1F"/>
                </a:solidFill>
                <a:effectLst/>
                <a:latin typeface="Miriam Fixed" panose="020B0509050101010101" pitchFamily="49" charset="-79"/>
                <a:cs typeface="Miriam Fixed" panose="020B0509050101010101" pitchFamily="49" charset="-79"/>
              </a:rPr>
              <a:t>__(y). </a:t>
            </a:r>
            <a:r>
              <a:rPr lang="en-GB" b="0" i="0" dirty="0">
                <a:solidFill>
                  <a:srgbClr val="1F1F1F"/>
                </a:solidFill>
                <a:effectLst/>
                <a:latin typeface="Helvetica" pitchFamily="2" charset="0"/>
              </a:rPr>
              <a:t>But this may fail for two reasons:</a:t>
            </a:r>
          </a:p>
          <a:p>
            <a:pPr marL="514350" indent="-514350" algn="l">
              <a:buFont typeface="+mj-lt"/>
              <a:buAutoNum type="arabicPeriod"/>
            </a:pPr>
            <a:r>
              <a:rPr lang="en-GB" b="0" i="0" dirty="0">
                <a:solidFill>
                  <a:srgbClr val="1F1F1F"/>
                </a:solidFill>
                <a:effectLst/>
                <a:latin typeface="Helvetica" pitchFamily="2" charset="0"/>
              </a:rPr>
              <a:t>The method </a:t>
            </a:r>
            <a:r>
              <a:rPr lang="en-GB" b="0" i="0" dirty="0" err="1">
                <a:solidFill>
                  <a:srgbClr val="1F1F1F"/>
                </a:solidFill>
                <a:effectLst/>
                <a:latin typeface="Miriam Fixed" panose="020B0509050101010101" pitchFamily="49" charset="-79"/>
                <a:cs typeface="Miriam Fixed" panose="020B0509050101010101" pitchFamily="49" charset="-79"/>
              </a:rPr>
              <a:t>x.__add</a:t>
            </a:r>
            <a:r>
              <a:rPr lang="en-GB" b="0" i="0" dirty="0">
                <a:solidFill>
                  <a:srgbClr val="1F1F1F"/>
                </a:solidFill>
                <a:effectLst/>
                <a:latin typeface="Miriam Fixed" panose="020B0509050101010101" pitchFamily="49" charset="-79"/>
                <a:cs typeface="Miriam Fixed" panose="020B0509050101010101" pitchFamily="49" charset="-79"/>
              </a:rPr>
              <a:t>__() </a:t>
            </a:r>
            <a:r>
              <a:rPr lang="en-GB" b="0" i="0" dirty="0">
                <a:solidFill>
                  <a:srgbClr val="1F1F1F"/>
                </a:solidFill>
                <a:effectLst/>
                <a:latin typeface="Helvetica" pitchFamily="2" charset="0"/>
              </a:rPr>
              <a:t>is not implemented in the first place,</a:t>
            </a:r>
          </a:p>
          <a:p>
            <a:pPr marL="514350" indent="-514350" algn="l">
              <a:buFont typeface="+mj-lt"/>
              <a:buAutoNum type="arabicPeriod"/>
            </a:pPr>
            <a:r>
              <a:rPr lang="en-GB" b="0" i="0" dirty="0">
                <a:solidFill>
                  <a:srgbClr val="1F1F1F"/>
                </a:solidFill>
                <a:effectLst/>
                <a:latin typeface="Helvetica" pitchFamily="2" charset="0"/>
              </a:rPr>
              <a:t>The method </a:t>
            </a:r>
            <a:r>
              <a:rPr lang="en-GB" b="0" i="0" dirty="0" err="1">
                <a:solidFill>
                  <a:srgbClr val="1F1F1F"/>
                </a:solidFill>
                <a:effectLst/>
                <a:latin typeface="Miriam Fixed" panose="020B0509050101010101" pitchFamily="49" charset="-79"/>
                <a:cs typeface="Miriam Fixed" panose="020B0509050101010101" pitchFamily="49" charset="-79"/>
              </a:rPr>
              <a:t>x.__add</a:t>
            </a:r>
            <a:r>
              <a:rPr lang="en-GB" b="0" i="0" dirty="0">
                <a:solidFill>
                  <a:srgbClr val="1F1F1F"/>
                </a:solidFill>
                <a:effectLst/>
                <a:latin typeface="Miriam Fixed" panose="020B0509050101010101" pitchFamily="49" charset="-79"/>
                <a:cs typeface="Miriam Fixed" panose="020B0509050101010101" pitchFamily="49" charset="-79"/>
              </a:rPr>
              <a:t>__() </a:t>
            </a:r>
            <a:r>
              <a:rPr lang="en-GB" b="0" i="0" dirty="0">
                <a:solidFill>
                  <a:srgbClr val="1F1F1F"/>
                </a:solidFill>
                <a:effectLst/>
                <a:latin typeface="Helvetica" pitchFamily="2" charset="0"/>
              </a:rPr>
              <a:t>is implemented but returns a </a:t>
            </a:r>
            <a:r>
              <a:rPr lang="en-GB" b="0" i="0" dirty="0" err="1">
                <a:solidFill>
                  <a:srgbClr val="1F1F1F"/>
                </a:solidFill>
                <a:effectLst/>
                <a:latin typeface="Miriam Fixed" panose="020B0509050101010101" pitchFamily="49" charset="-79"/>
                <a:cs typeface="Miriam Fixed" panose="020B0509050101010101" pitchFamily="49" charset="-79"/>
              </a:rPr>
              <a:t>NotImplemented</a:t>
            </a:r>
            <a:r>
              <a:rPr lang="en-GB" b="0" i="0" dirty="0">
                <a:solidFill>
                  <a:srgbClr val="1F1F1F"/>
                </a:solidFill>
                <a:effectLst/>
                <a:latin typeface="Miriam Fixed" panose="020B0509050101010101" pitchFamily="49" charset="-79"/>
                <a:cs typeface="Miriam Fixed" panose="020B0509050101010101" pitchFamily="49" charset="-79"/>
              </a:rPr>
              <a:t> value </a:t>
            </a:r>
            <a:r>
              <a:rPr lang="en-GB" b="0" i="0" dirty="0">
                <a:solidFill>
                  <a:srgbClr val="1F1F1F"/>
                </a:solidFill>
                <a:effectLst/>
                <a:latin typeface="Helvetica" pitchFamily="2" charset="0"/>
              </a:rPr>
              <a:t>indicating that the data types are incompatible.</a:t>
            </a:r>
          </a:p>
          <a:p>
            <a:pPr marL="0" indent="0" algn="l">
              <a:buNone/>
            </a:pPr>
            <a:r>
              <a:rPr lang="en-GB" b="0" i="0" dirty="0">
                <a:solidFill>
                  <a:srgbClr val="1F1F1F"/>
                </a:solidFill>
                <a:effectLst/>
                <a:latin typeface="Helvetica" pitchFamily="2" charset="0"/>
              </a:rPr>
              <a:t>If this fails, Python tries to fix it by calling the </a:t>
            </a:r>
            <a:r>
              <a:rPr lang="en-GB" b="0" i="0" dirty="0">
                <a:solidFill>
                  <a:srgbClr val="1F1F1F"/>
                </a:solidFill>
                <a:effectLst/>
                <a:latin typeface="Miriam Fixed" panose="020B0509050101010101" pitchFamily="49" charset="-79"/>
                <a:cs typeface="Miriam Fixed" panose="020B0509050101010101" pitchFamily="49" charset="-79"/>
              </a:rPr>
              <a:t>y.__</a:t>
            </a:r>
            <a:r>
              <a:rPr lang="en-GB" b="0" i="0" dirty="0" err="1">
                <a:solidFill>
                  <a:srgbClr val="1F1F1F"/>
                </a:solidFill>
                <a:effectLst/>
                <a:latin typeface="Miriam Fixed" panose="020B0509050101010101" pitchFamily="49" charset="-79"/>
                <a:cs typeface="Miriam Fixed" panose="020B0509050101010101" pitchFamily="49" charset="-79"/>
              </a:rPr>
              <a:t>radd</a:t>
            </a:r>
            <a:r>
              <a:rPr lang="en-GB" b="0" i="0" dirty="0">
                <a:solidFill>
                  <a:srgbClr val="1F1F1F"/>
                </a:solidFill>
                <a:effectLst/>
                <a:latin typeface="Miriam Fixed" panose="020B0509050101010101" pitchFamily="49" charset="-79"/>
                <a:cs typeface="Miriam Fixed" panose="020B0509050101010101" pitchFamily="49" charset="-79"/>
              </a:rPr>
              <a:t>__() </a:t>
            </a:r>
            <a:r>
              <a:rPr lang="en-GB" b="0" i="0" dirty="0">
                <a:solidFill>
                  <a:srgbClr val="1F1F1F"/>
                </a:solidFill>
                <a:effectLst/>
                <a:latin typeface="Helvetica" pitchFamily="2" charset="0"/>
              </a:rPr>
              <a:t>for </a:t>
            </a:r>
            <a:r>
              <a:rPr lang="en-GB" b="0" i="1" dirty="0">
                <a:solidFill>
                  <a:srgbClr val="1F1F1F"/>
                </a:solidFill>
                <a:effectLst/>
                <a:latin typeface="Helvetica" pitchFamily="2" charset="0"/>
              </a:rPr>
              <a:t>reverse addition </a:t>
            </a:r>
            <a:r>
              <a:rPr lang="en-GB" b="0" i="0" dirty="0">
                <a:solidFill>
                  <a:srgbClr val="1F1F1F"/>
                </a:solidFill>
                <a:effectLst/>
                <a:latin typeface="Helvetica" pitchFamily="2" charset="0"/>
              </a:rPr>
              <a:t>on the right operand </a:t>
            </a:r>
            <a:r>
              <a:rPr lang="en-GB" b="0" i="0" dirty="0">
                <a:solidFill>
                  <a:srgbClr val="1F1F1F"/>
                </a:solidFill>
                <a:effectLst/>
                <a:latin typeface="Miriam Fixed" panose="020B0509050101010101" pitchFamily="49" charset="-79"/>
                <a:cs typeface="Miriam Fixed" panose="020B0509050101010101" pitchFamily="49" charset="-79"/>
              </a:rPr>
              <a:t>y</a:t>
            </a:r>
            <a:r>
              <a:rPr lang="en-GB" b="0" i="0" dirty="0">
                <a:solidFill>
                  <a:srgbClr val="1F1F1F"/>
                </a:solidFill>
                <a:effectLst/>
                <a:latin typeface="Helvetica" pitchFamily="2" charset="0"/>
              </a:rPr>
              <a:t>.</a:t>
            </a:r>
          </a:p>
          <a:p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28467828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5F206-3E96-8C2D-E65C-52F5BA971D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Unit tests</a:t>
            </a:r>
            <a:endParaRPr lang="en-NO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64FA368-456E-7950-AA39-4A725DE067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 algn="l">
              <a:buFont typeface="+mj-lt"/>
              <a:buAutoNum type="arabicPeriod"/>
            </a:pPr>
            <a:r>
              <a:rPr lang="en-GB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Identify a </a:t>
            </a:r>
            <a:r>
              <a:rPr lang="en-GB" b="0" i="1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unit</a:t>
            </a:r>
            <a:r>
              <a:rPr lang="en-GB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 in your program that should have a well-defined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behavior</a:t>
            </a:r>
            <a:r>
              <a:rPr lang="en-GB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given a certain input. A unit can be a:</a:t>
            </a:r>
          </a:p>
          <a:p>
            <a:pPr marL="1200150" lvl="2" indent="-285750">
              <a:buFont typeface="+mj-lt"/>
              <a:buAutoNum type="arabicPeriod"/>
            </a:pPr>
            <a:r>
              <a:rPr lang="en-GB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function</a:t>
            </a:r>
          </a:p>
          <a:p>
            <a:pPr marL="1200150" lvl="2" indent="-285750">
              <a:buFont typeface="+mj-lt"/>
              <a:buAutoNum type="arabicPeriod"/>
            </a:pPr>
            <a:r>
              <a:rPr lang="en-GB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module</a:t>
            </a:r>
          </a:p>
          <a:p>
            <a:pPr marL="1200150" lvl="2" indent="-285750">
              <a:buFont typeface="+mj-lt"/>
              <a:buAutoNum type="arabicPeriod"/>
            </a:pPr>
            <a:r>
              <a:rPr lang="en-GB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entire program</a:t>
            </a:r>
          </a:p>
          <a:p>
            <a:pPr marL="514350" indent="-514350" algn="l">
              <a:buFont typeface="+mj-lt"/>
              <a:buAutoNum type="arabicPeriod"/>
            </a:pPr>
            <a:r>
              <a:rPr lang="en-GB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Write a test function that calls this input and checks that the output/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behavior</a:t>
            </a:r>
            <a:r>
              <a:rPr lang="en-GB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is as expected.</a:t>
            </a:r>
          </a:p>
          <a:p>
            <a:pPr marL="514350" indent="-514350" algn="l">
              <a:buFont typeface="+mj-lt"/>
              <a:buAutoNum type="arabicPeriod"/>
            </a:pPr>
            <a:r>
              <a:rPr lang="en-GB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The more, the better! Preferably on several levels (function/module/program).</a:t>
            </a:r>
          </a:p>
          <a:p>
            <a:pPr marL="514350" indent="-514350" algn="l">
              <a:buFont typeface="+mj-lt"/>
              <a:buAutoNum type="arabicPeriod"/>
            </a:pPr>
            <a:r>
              <a:rPr lang="en-GB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Use a test framework like </a:t>
            </a:r>
            <a:r>
              <a:rPr lang="en-GB" b="0" i="0" u="sng" dirty="0">
                <a:solidFill>
                  <a:srgbClr val="337AB7"/>
                </a:solidFill>
                <a:effectLst/>
                <a:latin typeface="Helvetica Neue" panose="02000503000000020004" pitchFamily="2" charset="0"/>
                <a:hlinkClick r:id="rId2"/>
              </a:rPr>
              <a:t>py.test</a:t>
            </a:r>
            <a:r>
              <a:rPr lang="en-GB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and checks like </a:t>
            </a:r>
            <a:r>
              <a:rPr lang="en-GB" b="0" i="0" dirty="0">
                <a:solidFill>
                  <a:srgbClr val="000000"/>
                </a:solidFill>
                <a:effectLst/>
                <a:latin typeface="Miriam Fixed" panose="020B0509050101010101" pitchFamily="49" charset="-79"/>
                <a:cs typeface="Miriam Fixed" panose="020B0509050101010101" pitchFamily="49" charset="-79"/>
              </a:rPr>
              <a:t>assert</a:t>
            </a:r>
          </a:p>
        </p:txBody>
      </p:sp>
    </p:spTree>
    <p:extLst>
      <p:ext uri="{BB962C8B-B14F-4D97-AF65-F5344CB8AC3E}">
        <p14:creationId xmlns:p14="http://schemas.microsoft.com/office/powerpoint/2010/main" val="660519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BA1F03-7D6F-21D1-2C72-84EEDBB970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Unit tests</a:t>
            </a:r>
            <a:endParaRPr lang="en-NO" dirty="0"/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0D3B3B7B-EF2F-330C-4E26-4CAC4776EF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2458993"/>
            <a:ext cx="12194306" cy="4399007"/>
          </a:xfrm>
        </p:spPr>
      </p:pic>
    </p:spTree>
    <p:extLst>
      <p:ext uri="{BB962C8B-B14F-4D97-AF65-F5344CB8AC3E}">
        <p14:creationId xmlns:p14="http://schemas.microsoft.com/office/powerpoint/2010/main" val="7961261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numpy">
            <a:extLst>
              <a:ext uri="{FF2B5EF4-FFF2-40B4-BE49-F238E27FC236}">
                <a16:creationId xmlns:a16="http://schemas.microsoft.com/office/drawing/2014/main" id="{BF38A007-8318-324E-5AD6-657C4FC86D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479124"/>
            <a:ext cx="10561793" cy="5899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638007C-F611-02D5-A777-1C26FB908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Arrays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B0F2F7-6316-7D8F-981F-A4C2DB466ACC}"/>
              </a:ext>
            </a:extLst>
          </p:cNvPr>
          <p:cNvSpPr txBox="1"/>
          <p:nvPr/>
        </p:nvSpPr>
        <p:spPr>
          <a:xfrm>
            <a:off x="7302843" y="6568157"/>
            <a:ext cx="62030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2">
                    <a:lumMod val="75000"/>
                  </a:schemeClr>
                </a:solidFill>
              </a:rPr>
              <a:t>https://</a:t>
            </a:r>
            <a:r>
              <a:rPr lang="en-GB" sz="1400" dirty="0" err="1">
                <a:solidFill>
                  <a:schemeClr val="bg2">
                    <a:lumMod val="75000"/>
                  </a:schemeClr>
                </a:solidFill>
              </a:rPr>
              <a:t>www.pythontutorial.net</a:t>
            </a:r>
            <a:r>
              <a:rPr lang="en-GB" sz="1400" dirty="0">
                <a:solidFill>
                  <a:schemeClr val="bg2">
                    <a:lumMod val="75000"/>
                  </a:schemeClr>
                </a:solidFill>
              </a:rPr>
              <a:t>/python-</a:t>
            </a:r>
            <a:r>
              <a:rPr lang="en-GB" sz="1400" dirty="0" err="1">
                <a:solidFill>
                  <a:schemeClr val="bg2">
                    <a:lumMod val="75000"/>
                  </a:schemeClr>
                </a:solidFill>
              </a:rPr>
              <a:t>numpy</a:t>
            </a:r>
            <a:r>
              <a:rPr lang="en-GB" sz="1400" dirty="0">
                <a:solidFill>
                  <a:schemeClr val="bg2">
                    <a:lumMod val="75000"/>
                  </a:schemeClr>
                </a:solidFill>
              </a:rPr>
              <a:t>/what-is-</a:t>
            </a:r>
            <a:r>
              <a:rPr lang="en-GB" sz="1400" dirty="0" err="1">
                <a:solidFill>
                  <a:schemeClr val="bg2">
                    <a:lumMod val="75000"/>
                  </a:schemeClr>
                </a:solidFill>
              </a:rPr>
              <a:t>numpy</a:t>
            </a:r>
            <a:r>
              <a:rPr lang="en-GB" sz="1400" dirty="0">
                <a:solidFill>
                  <a:schemeClr val="bg2">
                    <a:lumMod val="75000"/>
                  </a:schemeClr>
                </a:solidFill>
              </a:rPr>
              <a:t>/</a:t>
            </a:r>
            <a:endParaRPr lang="en-NO" sz="1400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24216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A069B1-3A19-3E98-AFF9-458AED7E7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f-string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F8509E-2C85-CC6B-73B9-5F1E258DD8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>
              <a:solidFill>
                <a:srgbClr val="273239"/>
              </a:solidFill>
              <a:latin typeface="urw-din"/>
            </a:endParaRPr>
          </a:p>
          <a:p>
            <a:pPr marL="0" indent="0">
              <a:buNone/>
            </a:pPr>
            <a:r>
              <a:rPr lang="en-GB" dirty="0">
                <a:solidFill>
                  <a:srgbClr val="273239"/>
                </a:solidFill>
                <a:latin typeface="urw-din"/>
              </a:rPr>
              <a:t>M</a:t>
            </a:r>
            <a:r>
              <a:rPr lang="en-GB" b="0" i="0" dirty="0">
                <a:solidFill>
                  <a:srgbClr val="273239"/>
                </a:solidFill>
                <a:effectLst/>
                <a:latin typeface="urw-din"/>
              </a:rPr>
              <a:t>akes string interpolation simpler!</a:t>
            </a:r>
            <a:endParaRPr lang="en-NO" dirty="0"/>
          </a:p>
        </p:txBody>
      </p:sp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918ABFB3-8678-CB2C-7378-0858B1F181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32634"/>
            <a:ext cx="12208172" cy="2325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2179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016F01-9E87-B328-AC69-8C216FA293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097459"/>
          </a:xfrm>
        </p:spPr>
        <p:txBody>
          <a:bodyPr/>
          <a:lstStyle/>
          <a:p>
            <a:r>
              <a:rPr lang="en-GB" dirty="0"/>
              <a:t>Check </a:t>
            </a:r>
            <a:r>
              <a:rPr lang="en-GB" dirty="0">
                <a:latin typeface="Miriam Fixed" panose="020B0509050101010101" pitchFamily="49" charset="-79"/>
                <a:cs typeface="Miriam Fixed" panose="020B0509050101010101" pitchFamily="49" charset="-79"/>
              </a:rPr>
              <a:t>t</a:t>
            </a:r>
            <a:r>
              <a:rPr lang="en-NO" dirty="0">
                <a:latin typeface="Miriam Fixed" panose="020B0509050101010101" pitchFamily="49" charset="-79"/>
                <a:cs typeface="Miriam Fixed" panose="020B0509050101010101" pitchFamily="49" charset="-79"/>
              </a:rPr>
              <a:t>ype() </a:t>
            </a:r>
            <a:r>
              <a:rPr lang="en-NO" dirty="0"/>
              <a:t>of </a:t>
            </a:r>
            <a:br>
              <a:rPr lang="en-NO" dirty="0"/>
            </a:br>
            <a:r>
              <a:rPr lang="en-NO" dirty="0"/>
              <a:t>variable</a:t>
            </a:r>
            <a:br>
              <a:rPr lang="en-NO" dirty="0"/>
            </a:br>
            <a:br>
              <a:rPr lang="en-NO" dirty="0"/>
            </a:br>
            <a:r>
              <a:rPr lang="en-GB" dirty="0" err="1">
                <a:latin typeface="Miriam Fixed" panose="020B0509050101010101" pitchFamily="49" charset="-79"/>
                <a:cs typeface="Miriam Fixed" panose="020B0509050101010101" pitchFamily="49" charset="-79"/>
              </a:rPr>
              <a:t>isinstance</a:t>
            </a:r>
            <a:r>
              <a:rPr lang="en-GB" dirty="0">
                <a:latin typeface="Miriam Fixed" panose="020B0509050101010101" pitchFamily="49" charset="-79"/>
                <a:cs typeface="Miriam Fixed" panose="020B0509050101010101" pitchFamily="49" charset="-79"/>
              </a:rPr>
              <a:t>(a, b)</a:t>
            </a:r>
            <a:br>
              <a:rPr lang="en-GB" dirty="0">
                <a:latin typeface="Miriam Fixed" panose="020B0509050101010101" pitchFamily="49" charset="-79"/>
                <a:cs typeface="Miriam Fixed" panose="020B0509050101010101" pitchFamily="49" charset="-79"/>
              </a:rPr>
            </a:br>
            <a:r>
              <a:rPr lang="en-GB" dirty="0"/>
              <a:t>checks if a is of type b.</a:t>
            </a:r>
            <a:br>
              <a:rPr lang="en-GB" dirty="0"/>
            </a:br>
            <a:endParaRPr lang="en-NO" dirty="0"/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9154E758-9066-748F-088B-5F923F568A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61160" y="0"/>
            <a:ext cx="5730840" cy="6858816"/>
          </a:xfrm>
        </p:spPr>
      </p:pic>
    </p:spTree>
    <p:extLst>
      <p:ext uri="{BB962C8B-B14F-4D97-AF65-F5344CB8AC3E}">
        <p14:creationId xmlns:p14="http://schemas.microsoft.com/office/powerpoint/2010/main" val="15179019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BDB61A-53BE-0592-3B9A-D5A9DC2930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b="1" u="sng" dirty="0">
                <a:highlight>
                  <a:srgbClr val="FFFF00"/>
                </a:highlight>
              </a:rPr>
              <a:t>ALWAYS</a:t>
            </a:r>
            <a:r>
              <a:rPr lang="en-NO" dirty="0"/>
              <a:t> add docstring to a function!!!</a:t>
            </a: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62787120-948D-75F0-71EF-65C8B60EEB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3257485"/>
            <a:ext cx="12214405" cy="3600515"/>
          </a:xfrm>
        </p:spPr>
      </p:pic>
    </p:spTree>
    <p:extLst>
      <p:ext uri="{BB962C8B-B14F-4D97-AF65-F5344CB8AC3E}">
        <p14:creationId xmlns:p14="http://schemas.microsoft.com/office/powerpoint/2010/main" val="26891738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497D3A-2857-6488-AE1B-36C16E244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Object-oriented programming (OOP)</a:t>
            </a:r>
            <a:endParaRPr lang="en-N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6FA1D2-DA66-F5F3-CB8F-C4F2CB4CEF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Idea: S</a:t>
            </a:r>
            <a:r>
              <a:rPr lang="en-NO" dirty="0"/>
              <a:t>tores data and code in “objects”.</a:t>
            </a:r>
          </a:p>
          <a:p>
            <a:r>
              <a:rPr lang="en-NO" dirty="0"/>
              <a:t>Usually class-based.</a:t>
            </a:r>
          </a:p>
          <a:p>
            <a:r>
              <a:rPr lang="en-GB" dirty="0"/>
              <a:t>C</a:t>
            </a:r>
            <a:r>
              <a:rPr lang="en-NO" dirty="0"/>
              <a:t>lasses and objects were introduced by Simula 67 </a:t>
            </a:r>
            <a:r>
              <a:rPr lang="en-GB" dirty="0"/>
              <a:t>by Ole-Johan Dahl and Kristen Nygaard.</a:t>
            </a:r>
            <a:endParaRPr lang="en-NO" dirty="0"/>
          </a:p>
          <a:p>
            <a:endParaRPr lang="en-NO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DA827E-D996-971D-A656-7BE1FB69B7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9800" y="5440363"/>
            <a:ext cx="1524000" cy="736600"/>
          </a:xfrm>
          <a:prstGeom prst="rect">
            <a:avLst/>
          </a:prstGeom>
        </p:spPr>
      </p:pic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A594A4E9-13D1-6DED-D9F4-756A69A9BCC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31786401"/>
              </p:ext>
            </p:extLst>
          </p:nvPr>
        </p:nvGraphicFramePr>
        <p:xfrm>
          <a:off x="838200" y="3760416"/>
          <a:ext cx="3911600" cy="31479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328360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497D3A-2857-6488-AE1B-36C16E244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>
                <a:latin typeface="Miriam Fixed" panose="020B0509050101010101" pitchFamily="49" charset="-79"/>
                <a:cs typeface="Miriam Fixed" panose="020B0509050101010101" pitchFamily="49" charset="-79"/>
              </a:rPr>
              <a:t>&lt;class '__</a:t>
            </a:r>
            <a:r>
              <a:rPr lang="en-GB" dirty="0" err="1">
                <a:latin typeface="Miriam Fixed" panose="020B0509050101010101" pitchFamily="49" charset="-79"/>
                <a:cs typeface="Miriam Fixed" panose="020B0509050101010101" pitchFamily="49" charset="-79"/>
              </a:rPr>
              <a:t>main__.Dog</a:t>
            </a:r>
            <a:r>
              <a:rPr lang="en-GB" dirty="0">
                <a:latin typeface="Miriam Fixed" panose="020B0509050101010101" pitchFamily="49" charset="-79"/>
                <a:cs typeface="Miriam Fixed" panose="020B0509050101010101" pitchFamily="49" charset="-79"/>
              </a:rPr>
              <a:t>'&gt;</a:t>
            </a:r>
            <a:endParaRPr lang="en-NO" dirty="0">
              <a:latin typeface="Miriam Fixed" panose="020B0509050101010101" pitchFamily="49" charset="-79"/>
              <a:cs typeface="Miriam Fixed" panose="020B0509050101010101" pitchFamily="49" charset="-79"/>
            </a:endParaRPr>
          </a:p>
        </p:txBody>
      </p:sp>
      <p:pic>
        <p:nvPicPr>
          <p:cNvPr id="6" name="Content Placeholder 5" descr="Dog wearing collar sitting upright on grass, looking ahead, with trees in distance">
            <a:extLst>
              <a:ext uri="{FF2B5EF4-FFF2-40B4-BE49-F238E27FC236}">
                <a16:creationId xmlns:a16="http://schemas.microsoft.com/office/drawing/2014/main" id="{131E000C-E9D3-1D5F-32D1-40B13544B5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819" r="43143"/>
          <a:stretch/>
        </p:blipFill>
        <p:spPr>
          <a:xfrm>
            <a:off x="5208994" y="3763716"/>
            <a:ext cx="1467903" cy="1962582"/>
          </a:xfrm>
        </p:spPr>
      </p:pic>
      <p:pic>
        <p:nvPicPr>
          <p:cNvPr id="8" name="Picture 7" descr="Dog looking up at the camera">
            <a:extLst>
              <a:ext uri="{FF2B5EF4-FFF2-40B4-BE49-F238E27FC236}">
                <a16:creationId xmlns:a16="http://schemas.microsoft.com/office/drawing/2014/main" id="{07A76998-A5DB-6CB5-7C90-A4AF926CE2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9942"/>
          <a:stretch/>
        </p:blipFill>
        <p:spPr>
          <a:xfrm>
            <a:off x="589448" y="3763716"/>
            <a:ext cx="1749383" cy="1962581"/>
          </a:xfrm>
          <a:prstGeom prst="rect">
            <a:avLst/>
          </a:prstGeom>
        </p:spPr>
      </p:pic>
      <p:pic>
        <p:nvPicPr>
          <p:cNvPr id="10" name="Picture 9" descr="Dog wearing a bunny ears headband">
            <a:extLst>
              <a:ext uri="{FF2B5EF4-FFF2-40B4-BE49-F238E27FC236}">
                <a16:creationId xmlns:a16="http://schemas.microsoft.com/office/drawing/2014/main" id="{9E0A6543-0BF1-B65D-2F56-08369C49AD1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818" t="7346" r="27309"/>
          <a:stretch/>
        </p:blipFill>
        <p:spPr>
          <a:xfrm>
            <a:off x="7332751" y="3477641"/>
            <a:ext cx="1716587" cy="2534730"/>
          </a:xfrm>
          <a:prstGeom prst="rect">
            <a:avLst/>
          </a:prstGeom>
        </p:spPr>
      </p:pic>
      <p:pic>
        <p:nvPicPr>
          <p:cNvPr id="12" name="Picture 11" descr="Close-up of hand holding hot dog on bun with mustard and ketchup">
            <a:extLst>
              <a:ext uri="{FF2B5EF4-FFF2-40B4-BE49-F238E27FC236}">
                <a16:creationId xmlns:a16="http://schemas.microsoft.com/office/drawing/2014/main" id="{717CE5B0-6AFA-E7CC-787B-1989DAA1CBB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906" t="9131" r="23298" b="6641"/>
          <a:stretch/>
        </p:blipFill>
        <p:spPr>
          <a:xfrm>
            <a:off x="9859634" y="3998600"/>
            <a:ext cx="1716588" cy="1727698"/>
          </a:xfrm>
          <a:prstGeom prst="rect">
            <a:avLst/>
          </a:prstGeom>
        </p:spPr>
      </p:pic>
      <p:pic>
        <p:nvPicPr>
          <p:cNvPr id="14" name="Picture 13" descr="Dog with yellow bow">
            <a:extLst>
              <a:ext uri="{FF2B5EF4-FFF2-40B4-BE49-F238E27FC236}">
                <a16:creationId xmlns:a16="http://schemas.microsoft.com/office/drawing/2014/main" id="{33D7C1C0-84EE-144D-978B-6842759A079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738" t="10151" r="51178"/>
          <a:stretch/>
        </p:blipFill>
        <p:spPr>
          <a:xfrm>
            <a:off x="2836553" y="3626270"/>
            <a:ext cx="1716587" cy="2237474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EFC6F43-68B7-5B6A-B543-D54E1B80326A}"/>
              </a:ext>
            </a:extLst>
          </p:cNvPr>
          <p:cNvCxnSpPr/>
          <p:nvPr/>
        </p:nvCxnSpPr>
        <p:spPr>
          <a:xfrm flipV="1">
            <a:off x="1606378" y="1470454"/>
            <a:ext cx="2088468" cy="19585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842175B-6A96-8A52-7329-FDED68AB5982}"/>
              </a:ext>
            </a:extLst>
          </p:cNvPr>
          <p:cNvCxnSpPr/>
          <p:nvPr/>
        </p:nvCxnSpPr>
        <p:spPr>
          <a:xfrm flipV="1">
            <a:off x="3842951" y="1507524"/>
            <a:ext cx="543698" cy="1921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692FB9C-1DEC-F2AC-5DE3-25200E2CBB08}"/>
              </a:ext>
            </a:extLst>
          </p:cNvPr>
          <p:cNvCxnSpPr/>
          <p:nvPr/>
        </p:nvCxnSpPr>
        <p:spPr>
          <a:xfrm flipV="1">
            <a:off x="5844746" y="1599106"/>
            <a:ext cx="0" cy="18785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A80D992-F619-36A7-8A4E-0F3231CB6819}"/>
              </a:ext>
            </a:extLst>
          </p:cNvPr>
          <p:cNvCxnSpPr/>
          <p:nvPr/>
        </p:nvCxnSpPr>
        <p:spPr>
          <a:xfrm flipH="1" flipV="1">
            <a:off x="7117492" y="1507524"/>
            <a:ext cx="926757" cy="17670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FD525B3-3A05-D05B-D7CC-1F282E036806}"/>
              </a:ext>
            </a:extLst>
          </p:cNvPr>
          <p:cNvCxnSpPr/>
          <p:nvPr/>
        </p:nvCxnSpPr>
        <p:spPr>
          <a:xfrm flipH="1" flipV="1">
            <a:off x="8489092" y="1371600"/>
            <a:ext cx="2228836" cy="25084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6" name="Graphic 25" descr="Add with solid fill">
            <a:extLst>
              <a:ext uri="{FF2B5EF4-FFF2-40B4-BE49-F238E27FC236}">
                <a16:creationId xmlns:a16="http://schemas.microsoft.com/office/drawing/2014/main" id="{4DED3DAD-77E7-B483-A94B-2C8FE6586C8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018735">
            <a:off x="9361399" y="2405817"/>
            <a:ext cx="505322" cy="505322"/>
          </a:xfrm>
          <a:prstGeom prst="rect">
            <a:avLst/>
          </a:prstGeom>
        </p:spPr>
      </p:pic>
      <p:sp>
        <p:nvSpPr>
          <p:cNvPr id="27" name="Title 1">
            <a:extLst>
              <a:ext uri="{FF2B5EF4-FFF2-40B4-BE49-F238E27FC236}">
                <a16:creationId xmlns:a16="http://schemas.microsoft.com/office/drawing/2014/main" id="{CAAF0BA7-AB46-BDEE-1CDF-B4D797147EA0}"/>
              </a:ext>
            </a:extLst>
          </p:cNvPr>
          <p:cNvSpPr txBox="1">
            <a:spLocks/>
          </p:cNvSpPr>
          <p:nvPr/>
        </p:nvSpPr>
        <p:spPr>
          <a:xfrm>
            <a:off x="-331070" y="5863744"/>
            <a:ext cx="4025916" cy="8501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200" dirty="0">
                <a:latin typeface="Miriam Fixed" panose="020B0509050101010101" pitchFamily="49" charset="-79"/>
                <a:cs typeface="Miriam Fixed" panose="020B0509050101010101" pitchFamily="49" charset="-79"/>
              </a:rPr>
              <a:t>Different “Dog objects”</a:t>
            </a:r>
            <a:endParaRPr lang="en-NO" sz="1200" dirty="0">
              <a:latin typeface="Miriam Fixed" panose="020B0509050101010101" pitchFamily="49" charset="-79"/>
              <a:cs typeface="Miriam Fixed" panose="020B0509050101010101" pitchFamily="49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3049068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F4905BBE-CC22-AFEC-FAAD-863A46EF62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26872"/>
          <a:stretch/>
        </p:blipFill>
        <p:spPr>
          <a:xfrm>
            <a:off x="781808" y="6382"/>
            <a:ext cx="10628384" cy="6851618"/>
          </a:xfrm>
        </p:spPr>
      </p:pic>
    </p:spTree>
    <p:extLst>
      <p:ext uri="{BB962C8B-B14F-4D97-AF65-F5344CB8AC3E}">
        <p14:creationId xmlns:p14="http://schemas.microsoft.com/office/powerpoint/2010/main" val="21901068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1BB87B-721D-E690-9D9A-3727DF447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Dunder</a:t>
            </a:r>
            <a:r>
              <a:rPr lang="en-GB" dirty="0"/>
              <a:t> Methods</a:t>
            </a:r>
            <a:endParaRPr lang="en-N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EF3046-E756-40AC-B46A-2B5EAFC633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/>
              <a:t>Dunder</a:t>
            </a:r>
            <a:r>
              <a:rPr lang="en-GB" dirty="0"/>
              <a:t> means “Double Under (Underscores)”</a:t>
            </a:r>
          </a:p>
          <a:p>
            <a:r>
              <a:rPr lang="en-GB" dirty="0"/>
              <a:t>Also called “magic methods”</a:t>
            </a:r>
          </a:p>
          <a:p>
            <a:endParaRPr lang="en-NO" dirty="0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F0DEF7E9-B07B-EDF9-C0BF-64F206B069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3447806"/>
            <a:ext cx="12192000" cy="3410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0442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88A346-1785-090F-25C5-D58622BBDE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253331"/>
            <a:ext cx="5181600" cy="4351338"/>
          </a:xfrm>
        </p:spPr>
        <p:txBody>
          <a:bodyPr/>
          <a:lstStyle/>
          <a:p>
            <a:pPr marL="0" indent="0">
              <a:buNone/>
            </a:pPr>
            <a:r>
              <a:rPr lang="en-NO" dirty="0"/>
              <a:t>Without </a:t>
            </a:r>
            <a:r>
              <a:rPr lang="en-NO" dirty="0">
                <a:latin typeface="Miriam Fixed" panose="020B0509050101010101" pitchFamily="49" charset="-79"/>
                <a:cs typeface="Miriam Fixed" panose="020B0509050101010101" pitchFamily="49" charset="-79"/>
              </a:rPr>
              <a:t>__str()__</a:t>
            </a:r>
            <a:r>
              <a:rPr lang="en-NO" dirty="0"/>
              <a:t>: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059B7B-622B-53C5-C6C4-3DC7990596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253331"/>
            <a:ext cx="5181600" cy="4351338"/>
          </a:xfrm>
        </p:spPr>
        <p:txBody>
          <a:bodyPr/>
          <a:lstStyle/>
          <a:p>
            <a:pPr marL="0" indent="0">
              <a:buNone/>
            </a:pPr>
            <a:r>
              <a:rPr lang="en-NO" dirty="0"/>
              <a:t>  With</a:t>
            </a:r>
            <a:r>
              <a:rPr lang="en-NO" dirty="0">
                <a:latin typeface="Miriam Fixed" panose="020B0509050101010101" pitchFamily="49" charset="-79"/>
                <a:cs typeface="Miriam Fixed" panose="020B0509050101010101" pitchFamily="49" charset="-79"/>
              </a:rPr>
              <a:t> __str()__</a:t>
            </a:r>
            <a:r>
              <a:rPr lang="en-NO" dirty="0"/>
              <a:t>:</a:t>
            </a:r>
          </a:p>
        </p:txBody>
      </p:sp>
      <p:pic>
        <p:nvPicPr>
          <p:cNvPr id="6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E856B816-6F2E-10EF-D3F0-DCE520FFC4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565399"/>
            <a:ext cx="5138638" cy="2710935"/>
          </a:xfrm>
          <a:prstGeom prst="rect">
            <a:avLst/>
          </a:prstGeom>
        </p:spPr>
      </p:pic>
      <p:pic>
        <p:nvPicPr>
          <p:cNvPr id="8" name="Picture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545D1EB-BE24-DF68-841A-814003E124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5789" y="2565400"/>
            <a:ext cx="5060411" cy="2710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885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180</TotalTime>
  <Words>313</Words>
  <Application>Microsoft Macintosh PowerPoint</Application>
  <PresentationFormat>Widescreen</PresentationFormat>
  <Paragraphs>39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Arial</vt:lpstr>
      <vt:lpstr>Calibri</vt:lpstr>
      <vt:lpstr>Calibri Light</vt:lpstr>
      <vt:lpstr>Helvetica</vt:lpstr>
      <vt:lpstr>Helvetica Neue</vt:lpstr>
      <vt:lpstr>Miriam Fixed</vt:lpstr>
      <vt:lpstr>urw-din</vt:lpstr>
      <vt:lpstr>Office Theme</vt:lpstr>
      <vt:lpstr>Python</vt:lpstr>
      <vt:lpstr>f-string</vt:lpstr>
      <vt:lpstr>Check type() of  variable  isinstance(a, b) checks if a is of type b. </vt:lpstr>
      <vt:lpstr>ALWAYS add docstring to a function!!!</vt:lpstr>
      <vt:lpstr>Object-oriented programming (OOP)</vt:lpstr>
      <vt:lpstr>&lt;class '__main__.Dog'&gt;</vt:lpstr>
      <vt:lpstr>PowerPoint Presentation</vt:lpstr>
      <vt:lpstr>Dunder Methods</vt:lpstr>
      <vt:lpstr>PowerPoint Presentation</vt:lpstr>
      <vt:lpstr>__add__ vs __radd__</vt:lpstr>
      <vt:lpstr>Unit tests</vt:lpstr>
      <vt:lpstr>Unit tests</vt:lpstr>
      <vt:lpstr>Arrays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</dc:title>
  <dc:creator>Frida Westby</dc:creator>
  <cp:lastModifiedBy>Frida Westby</cp:lastModifiedBy>
  <cp:revision>4</cp:revision>
  <dcterms:created xsi:type="dcterms:W3CDTF">2022-09-05T06:33:41Z</dcterms:created>
  <dcterms:modified xsi:type="dcterms:W3CDTF">2022-09-05T09:33:45Z</dcterms:modified>
</cp:coreProperties>
</file>